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24"/>
  </p:notesMasterIdLst>
  <p:sldIdLst>
    <p:sldId id="548" r:id="rId2"/>
    <p:sldId id="547" r:id="rId3"/>
    <p:sldId id="549" r:id="rId4"/>
    <p:sldId id="550" r:id="rId5"/>
    <p:sldId id="551" r:id="rId6"/>
    <p:sldId id="552" r:id="rId7"/>
    <p:sldId id="553" r:id="rId8"/>
    <p:sldId id="554" r:id="rId9"/>
    <p:sldId id="559" r:id="rId10"/>
    <p:sldId id="555" r:id="rId11"/>
    <p:sldId id="556" r:id="rId12"/>
    <p:sldId id="557" r:id="rId13"/>
    <p:sldId id="558" r:id="rId14"/>
    <p:sldId id="560" r:id="rId15"/>
    <p:sldId id="561" r:id="rId16"/>
    <p:sldId id="562" r:id="rId17"/>
    <p:sldId id="563" r:id="rId18"/>
    <p:sldId id="564" r:id="rId19"/>
    <p:sldId id="565" r:id="rId20"/>
    <p:sldId id="566" r:id="rId21"/>
    <p:sldId id="567" r:id="rId22"/>
    <p:sldId id="568" r:id="rId23"/>
    <p:sldId id="569" r:id="rId24"/>
    <p:sldId id="570" r:id="rId25"/>
    <p:sldId id="571" r:id="rId26"/>
    <p:sldId id="572" r:id="rId27"/>
    <p:sldId id="573" r:id="rId28"/>
    <p:sldId id="574" r:id="rId29"/>
    <p:sldId id="575" r:id="rId30"/>
    <p:sldId id="576" r:id="rId31"/>
    <p:sldId id="577" r:id="rId32"/>
    <p:sldId id="578" r:id="rId33"/>
    <p:sldId id="579" r:id="rId34"/>
    <p:sldId id="580" r:id="rId35"/>
    <p:sldId id="581" r:id="rId36"/>
    <p:sldId id="582" r:id="rId37"/>
    <p:sldId id="583" r:id="rId38"/>
    <p:sldId id="584" r:id="rId39"/>
    <p:sldId id="585" r:id="rId40"/>
    <p:sldId id="586" r:id="rId41"/>
    <p:sldId id="587" r:id="rId42"/>
    <p:sldId id="588" r:id="rId43"/>
    <p:sldId id="589" r:id="rId44"/>
    <p:sldId id="590" r:id="rId45"/>
    <p:sldId id="591" r:id="rId46"/>
    <p:sldId id="592" r:id="rId47"/>
    <p:sldId id="593" r:id="rId48"/>
    <p:sldId id="594" r:id="rId49"/>
    <p:sldId id="595" r:id="rId50"/>
    <p:sldId id="596" r:id="rId51"/>
    <p:sldId id="597" r:id="rId52"/>
    <p:sldId id="598" r:id="rId53"/>
    <p:sldId id="599" r:id="rId54"/>
    <p:sldId id="600" r:id="rId55"/>
    <p:sldId id="601" r:id="rId56"/>
    <p:sldId id="602" r:id="rId57"/>
    <p:sldId id="603" r:id="rId58"/>
    <p:sldId id="604" r:id="rId59"/>
    <p:sldId id="605" r:id="rId60"/>
    <p:sldId id="606" r:id="rId61"/>
    <p:sldId id="607" r:id="rId62"/>
    <p:sldId id="608" r:id="rId63"/>
    <p:sldId id="609" r:id="rId64"/>
    <p:sldId id="610" r:id="rId65"/>
    <p:sldId id="611" r:id="rId66"/>
    <p:sldId id="612" r:id="rId67"/>
    <p:sldId id="613" r:id="rId68"/>
    <p:sldId id="614" r:id="rId69"/>
    <p:sldId id="615" r:id="rId70"/>
    <p:sldId id="616" r:id="rId71"/>
    <p:sldId id="617" r:id="rId72"/>
    <p:sldId id="618" r:id="rId73"/>
    <p:sldId id="619" r:id="rId74"/>
    <p:sldId id="620" r:id="rId75"/>
    <p:sldId id="621" r:id="rId76"/>
    <p:sldId id="622" r:id="rId77"/>
    <p:sldId id="623" r:id="rId78"/>
    <p:sldId id="624" r:id="rId79"/>
    <p:sldId id="625" r:id="rId80"/>
    <p:sldId id="626" r:id="rId81"/>
    <p:sldId id="627" r:id="rId82"/>
    <p:sldId id="628" r:id="rId83"/>
    <p:sldId id="629" r:id="rId84"/>
    <p:sldId id="630" r:id="rId85"/>
    <p:sldId id="631" r:id="rId86"/>
    <p:sldId id="632" r:id="rId87"/>
    <p:sldId id="664" r:id="rId88"/>
    <p:sldId id="665" r:id="rId89"/>
    <p:sldId id="666" r:id="rId90"/>
    <p:sldId id="667" r:id="rId91"/>
    <p:sldId id="668" r:id="rId92"/>
    <p:sldId id="633" r:id="rId93"/>
    <p:sldId id="634" r:id="rId94"/>
    <p:sldId id="635" r:id="rId95"/>
    <p:sldId id="636" r:id="rId96"/>
    <p:sldId id="637" r:id="rId97"/>
    <p:sldId id="638" r:id="rId98"/>
    <p:sldId id="639" r:id="rId99"/>
    <p:sldId id="640" r:id="rId100"/>
    <p:sldId id="641" r:id="rId101"/>
    <p:sldId id="642" r:id="rId102"/>
    <p:sldId id="643" r:id="rId103"/>
    <p:sldId id="644" r:id="rId104"/>
    <p:sldId id="645" r:id="rId105"/>
    <p:sldId id="646" r:id="rId106"/>
    <p:sldId id="647" r:id="rId107"/>
    <p:sldId id="648" r:id="rId108"/>
    <p:sldId id="649" r:id="rId109"/>
    <p:sldId id="650" r:id="rId110"/>
    <p:sldId id="651" r:id="rId111"/>
    <p:sldId id="652" r:id="rId112"/>
    <p:sldId id="653" r:id="rId113"/>
    <p:sldId id="654" r:id="rId114"/>
    <p:sldId id="655" r:id="rId115"/>
    <p:sldId id="656" r:id="rId116"/>
    <p:sldId id="657" r:id="rId117"/>
    <p:sldId id="658" r:id="rId118"/>
    <p:sldId id="659" r:id="rId119"/>
    <p:sldId id="660" r:id="rId120"/>
    <p:sldId id="661" r:id="rId121"/>
    <p:sldId id="662" r:id="rId122"/>
    <p:sldId id="663" r:id="rId123"/>
  </p:sldIdLst>
  <p:sldSz cx="18291175" cy="10290175"/>
  <p:notesSz cx="6858000" cy="9144000"/>
  <p:defaultTextStyle>
    <a:defPPr>
      <a:defRPr lang="pl-PL"/>
    </a:defPPr>
    <a:lvl1pPr marL="0" algn="l" defTabSz="182916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583" algn="l" defTabSz="182916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9166" algn="l" defTabSz="182916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749" algn="l" defTabSz="182916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8332" algn="l" defTabSz="182916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914" algn="l" defTabSz="182916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7497" algn="l" defTabSz="182916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2080" algn="l" defTabSz="182916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6663" algn="l" defTabSz="1829166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1">
          <p15:clr>
            <a:srgbClr val="A4A3A4"/>
          </p15:clr>
        </p15:guide>
        <p15:guide id="2" pos="576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6" autoAdjust="0"/>
    <p:restoredTop sz="94694"/>
  </p:normalViewPr>
  <p:slideViewPr>
    <p:cSldViewPr>
      <p:cViewPr varScale="1">
        <p:scale>
          <a:sx n="80" d="100"/>
          <a:sy n="80" d="100"/>
        </p:scale>
        <p:origin x="1040" y="224"/>
      </p:cViewPr>
      <p:guideLst>
        <p:guide orient="horz" pos="3241"/>
        <p:guide pos="576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90C0E-31B0-4D18-8E42-CC15C0E2E06C}" type="datetimeFigureOut">
              <a:rPr lang="pl-PL" smtClean="0"/>
              <a:t>22.01.2025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232376-97EC-4E10-864E-ED43515D5A80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371838" y="3196625"/>
            <a:ext cx="15547499" cy="2205719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743676" y="5831099"/>
            <a:ext cx="12803823" cy="262971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9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7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83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7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2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6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58534-E139-4CEE-9BDB-1BDD9C421028}" type="datetime1">
              <a:rPr lang="pl-PL" smtClean="0"/>
              <a:t>22.01.2025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8CB77-2B36-4D64-A8A3-92FAC05FB5E7}" type="datetime1">
              <a:rPr lang="pl-PL" smtClean="0"/>
              <a:t>22.01.2025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13261102" y="412085"/>
            <a:ext cx="4115514" cy="8779997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559" y="412085"/>
            <a:ext cx="12041690" cy="877999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67CDD-C830-44F4-B397-CBD345DC6974}" type="datetime1">
              <a:rPr lang="pl-PL" smtClean="0"/>
              <a:t>22.01.2025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0463-528E-496A-A0ED-664CABCE5A41}" type="datetime1">
              <a:rPr lang="pl-PL" smtClean="0"/>
              <a:t>22.01.2025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800"/>
            </a:lvl1pPr>
          </a:lstStyle>
          <a:p>
            <a:fld id="{6FA0DC87-E167-4260-8F81-2A0D1673D4A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44877" y="6612392"/>
            <a:ext cx="15547499" cy="2043743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444877" y="4361415"/>
            <a:ext cx="15547499" cy="2250975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58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916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749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8332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914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7497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2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6663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4D8FF-6984-4853-9FC0-DFCF8A415154}" type="datetime1">
              <a:rPr lang="pl-PL" smtClean="0"/>
              <a:t>22.01.2025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14559" y="2401043"/>
            <a:ext cx="8078602" cy="6791039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9298014" y="2401043"/>
            <a:ext cx="8078602" cy="6791039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ACAF22-75CE-41E5-BBC1-3D53EEE719A0}" type="datetime1">
              <a:rPr lang="pl-PL" smtClean="0"/>
              <a:t>22.01.2025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14559" y="2303381"/>
            <a:ext cx="8081779" cy="959940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583" indent="0">
              <a:buNone/>
              <a:defRPr sz="4000" b="1"/>
            </a:lvl2pPr>
            <a:lvl3pPr marL="1829166" indent="0">
              <a:buNone/>
              <a:defRPr sz="3600" b="1"/>
            </a:lvl3pPr>
            <a:lvl4pPr marL="2743749" indent="0">
              <a:buNone/>
              <a:defRPr sz="3200" b="1"/>
            </a:lvl4pPr>
            <a:lvl5pPr marL="3658332" indent="0">
              <a:buNone/>
              <a:defRPr sz="3200" b="1"/>
            </a:lvl5pPr>
            <a:lvl6pPr marL="4572914" indent="0">
              <a:buNone/>
              <a:defRPr sz="3200" b="1"/>
            </a:lvl6pPr>
            <a:lvl7pPr marL="5487497" indent="0">
              <a:buNone/>
              <a:defRPr sz="3200" b="1"/>
            </a:lvl7pPr>
            <a:lvl8pPr marL="6402080" indent="0">
              <a:buNone/>
              <a:defRPr sz="3200" b="1"/>
            </a:lvl8pPr>
            <a:lvl9pPr marL="7316663" indent="0">
              <a:buNone/>
              <a:defRPr sz="3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914559" y="3263319"/>
            <a:ext cx="8081779" cy="5928761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9291666" y="2303381"/>
            <a:ext cx="8084953" cy="959940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583" indent="0">
              <a:buNone/>
              <a:defRPr sz="4000" b="1"/>
            </a:lvl2pPr>
            <a:lvl3pPr marL="1829166" indent="0">
              <a:buNone/>
              <a:defRPr sz="3600" b="1"/>
            </a:lvl3pPr>
            <a:lvl4pPr marL="2743749" indent="0">
              <a:buNone/>
              <a:defRPr sz="3200" b="1"/>
            </a:lvl4pPr>
            <a:lvl5pPr marL="3658332" indent="0">
              <a:buNone/>
              <a:defRPr sz="3200" b="1"/>
            </a:lvl5pPr>
            <a:lvl6pPr marL="4572914" indent="0">
              <a:buNone/>
              <a:defRPr sz="3200" b="1"/>
            </a:lvl6pPr>
            <a:lvl7pPr marL="5487497" indent="0">
              <a:buNone/>
              <a:defRPr sz="3200" b="1"/>
            </a:lvl7pPr>
            <a:lvl8pPr marL="6402080" indent="0">
              <a:buNone/>
              <a:defRPr sz="3200" b="1"/>
            </a:lvl8pPr>
            <a:lvl9pPr marL="7316663" indent="0">
              <a:buNone/>
              <a:defRPr sz="3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9291666" y="3263319"/>
            <a:ext cx="8084953" cy="5928761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79C6B-9740-436E-9D1F-A7EEC6AE3038}" type="datetime1">
              <a:rPr lang="pl-PL" smtClean="0"/>
              <a:t>22.01.2025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A545E-387D-4233-B832-19B74303E395}" type="datetime1">
              <a:rPr lang="pl-PL" smtClean="0"/>
              <a:t>22.01.2025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BBBD68-12B9-4945-91C0-7872C7824E08}" type="datetime1">
              <a:rPr lang="pl-PL" smtClean="0"/>
              <a:t>22.01.2025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562" y="409700"/>
            <a:ext cx="6017671" cy="1743614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151341" y="409703"/>
            <a:ext cx="10225275" cy="878238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914562" y="2153317"/>
            <a:ext cx="6017671" cy="7038766"/>
          </a:xfrm>
        </p:spPr>
        <p:txBody>
          <a:bodyPr/>
          <a:lstStyle>
            <a:lvl1pPr marL="0" indent="0">
              <a:buNone/>
              <a:defRPr sz="2800"/>
            </a:lvl1pPr>
            <a:lvl2pPr marL="914583" indent="0">
              <a:buNone/>
              <a:defRPr sz="2400"/>
            </a:lvl2pPr>
            <a:lvl3pPr marL="1829166" indent="0">
              <a:buNone/>
              <a:defRPr sz="2000"/>
            </a:lvl3pPr>
            <a:lvl4pPr marL="2743749" indent="0">
              <a:buNone/>
              <a:defRPr sz="1800"/>
            </a:lvl4pPr>
            <a:lvl5pPr marL="3658332" indent="0">
              <a:buNone/>
              <a:defRPr sz="1800"/>
            </a:lvl5pPr>
            <a:lvl6pPr marL="4572914" indent="0">
              <a:buNone/>
              <a:defRPr sz="1800"/>
            </a:lvl6pPr>
            <a:lvl7pPr marL="5487497" indent="0">
              <a:buNone/>
              <a:defRPr sz="1800"/>
            </a:lvl7pPr>
            <a:lvl8pPr marL="6402080" indent="0">
              <a:buNone/>
              <a:defRPr sz="1800"/>
            </a:lvl8pPr>
            <a:lvl9pPr marL="7316663" indent="0">
              <a:buNone/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0D4D6-7073-4161-92FA-5A124AC0DB84}" type="datetime1">
              <a:rPr lang="pl-PL" smtClean="0"/>
              <a:t>22.01.2025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585198" y="7203123"/>
            <a:ext cx="10974705" cy="85037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3585198" y="919446"/>
            <a:ext cx="10974705" cy="6174105"/>
          </a:xfrm>
        </p:spPr>
        <p:txBody>
          <a:bodyPr/>
          <a:lstStyle>
            <a:lvl1pPr marL="0" indent="0">
              <a:buNone/>
              <a:defRPr sz="6400"/>
            </a:lvl1pPr>
            <a:lvl2pPr marL="914583" indent="0">
              <a:buNone/>
              <a:defRPr sz="5600"/>
            </a:lvl2pPr>
            <a:lvl3pPr marL="1829166" indent="0">
              <a:buNone/>
              <a:defRPr sz="4800"/>
            </a:lvl3pPr>
            <a:lvl4pPr marL="2743749" indent="0">
              <a:buNone/>
              <a:defRPr sz="4000"/>
            </a:lvl4pPr>
            <a:lvl5pPr marL="3658332" indent="0">
              <a:buNone/>
              <a:defRPr sz="4000"/>
            </a:lvl5pPr>
            <a:lvl6pPr marL="4572914" indent="0">
              <a:buNone/>
              <a:defRPr sz="4000"/>
            </a:lvl6pPr>
            <a:lvl7pPr marL="5487497" indent="0">
              <a:buNone/>
              <a:defRPr sz="4000"/>
            </a:lvl7pPr>
            <a:lvl8pPr marL="6402080" indent="0">
              <a:buNone/>
              <a:defRPr sz="4000"/>
            </a:lvl8pPr>
            <a:lvl9pPr marL="7316663" indent="0">
              <a:buNone/>
              <a:defRPr sz="4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585198" y="8053492"/>
            <a:ext cx="10974705" cy="1207667"/>
          </a:xfrm>
        </p:spPr>
        <p:txBody>
          <a:bodyPr/>
          <a:lstStyle>
            <a:lvl1pPr marL="0" indent="0">
              <a:buNone/>
              <a:defRPr sz="2800"/>
            </a:lvl1pPr>
            <a:lvl2pPr marL="914583" indent="0">
              <a:buNone/>
              <a:defRPr sz="2400"/>
            </a:lvl2pPr>
            <a:lvl3pPr marL="1829166" indent="0">
              <a:buNone/>
              <a:defRPr sz="2000"/>
            </a:lvl3pPr>
            <a:lvl4pPr marL="2743749" indent="0">
              <a:buNone/>
              <a:defRPr sz="1800"/>
            </a:lvl4pPr>
            <a:lvl5pPr marL="3658332" indent="0">
              <a:buNone/>
              <a:defRPr sz="1800"/>
            </a:lvl5pPr>
            <a:lvl6pPr marL="4572914" indent="0">
              <a:buNone/>
              <a:defRPr sz="1800"/>
            </a:lvl6pPr>
            <a:lvl7pPr marL="5487497" indent="0">
              <a:buNone/>
              <a:defRPr sz="1800"/>
            </a:lvl7pPr>
            <a:lvl8pPr marL="6402080" indent="0">
              <a:buNone/>
              <a:defRPr sz="1800"/>
            </a:lvl8pPr>
            <a:lvl9pPr marL="7316663" indent="0">
              <a:buNone/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74C26-D686-4FA2-95B0-9BEDA8B37169}" type="datetime1">
              <a:rPr lang="pl-PL" smtClean="0"/>
              <a:t>22.01.2025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914559" y="412085"/>
            <a:ext cx="16462058" cy="1715029"/>
          </a:xfrm>
          <a:prstGeom prst="rect">
            <a:avLst/>
          </a:prstGeom>
        </p:spPr>
        <p:txBody>
          <a:bodyPr vert="horz" lIns="182917" tIns="91458" rIns="182917" bIns="91458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14559" y="2401043"/>
            <a:ext cx="16462058" cy="6791039"/>
          </a:xfrm>
          <a:prstGeom prst="rect">
            <a:avLst/>
          </a:prstGeom>
        </p:spPr>
        <p:txBody>
          <a:bodyPr vert="horz" lIns="182917" tIns="91458" rIns="182917" bIns="91458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914559" y="9537469"/>
            <a:ext cx="4267941" cy="547857"/>
          </a:xfrm>
          <a:prstGeom prst="rect">
            <a:avLst/>
          </a:prstGeom>
        </p:spPr>
        <p:txBody>
          <a:bodyPr vert="horz" lIns="182917" tIns="91458" rIns="182917" bIns="91458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83402-FC71-4ACD-9297-2E6878F11A05}" type="datetime1">
              <a:rPr lang="pl-PL" smtClean="0"/>
              <a:t>22.01.2025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6249485" y="9537469"/>
            <a:ext cx="5792205" cy="547857"/>
          </a:xfrm>
          <a:prstGeom prst="rect">
            <a:avLst/>
          </a:prstGeom>
        </p:spPr>
        <p:txBody>
          <a:bodyPr vert="horz" lIns="182917" tIns="91458" rIns="182917" bIns="91458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13108675" y="9537469"/>
            <a:ext cx="4267941" cy="547857"/>
          </a:xfrm>
          <a:prstGeom prst="rect">
            <a:avLst/>
          </a:prstGeom>
        </p:spPr>
        <p:txBody>
          <a:bodyPr vert="horz" lIns="182917" tIns="91458" rIns="182917" bIns="91458" rtlCol="0" anchor="ctr"/>
          <a:lstStyle>
            <a:lvl1pPr algn="r">
              <a:defRPr sz="2800">
                <a:solidFill>
                  <a:schemeClr val="bg1"/>
                </a:solidFill>
              </a:defRPr>
            </a:lvl1pPr>
          </a:lstStyle>
          <a:p>
            <a:fld id="{6FA0DC87-E167-4260-8F81-2A0D1673D4AC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1829166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937" indent="-685937" algn="l" defTabSz="1829166" rtl="0" eaLnBrk="1" latinLnBrk="0" hangingPunct="1">
        <a:spcBef>
          <a:spcPct val="20000"/>
        </a:spcBef>
        <a:buFont typeface="Arial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6197" indent="-571614" algn="l" defTabSz="1829166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457" indent="-457291" algn="l" defTabSz="1829166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1040" indent="-457291" algn="l" defTabSz="1829166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5623" indent="-457291" algn="l" defTabSz="1829166" rtl="0" eaLnBrk="1" latinLnBrk="0" hangingPunct="1">
        <a:spcBef>
          <a:spcPct val="20000"/>
        </a:spcBef>
        <a:buFont typeface="Arial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30206" indent="-457291" algn="l" defTabSz="1829166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4789" indent="-457291" algn="l" defTabSz="1829166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9372" indent="-457291" algn="l" defTabSz="1829166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3954" indent="-457291" algn="l" defTabSz="1829166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583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9166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749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8332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914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7497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2080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6663" algn="l" defTabSz="182916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0DAD3-1601-C6A8-564E-03A3D1A10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FFC26-8FB3-67F2-7CED-DBCB0C8B3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7FE3A9-0659-13DB-6841-0E0B100C7D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9" y="4010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35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16367-F305-55E0-BAD7-B8DDB41AF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9777A1-ADFB-5D66-6393-67ED5E526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10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429821-11A3-6E60-E753-9F58E6953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3302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FDA1B-B899-8841-3096-5AA9E31A44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28C323-8019-0AB7-0532-15BD020C1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100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FFAB42-6098-5E7D-00E9-F3B9C3A97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15627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3B919-2A67-0804-B10D-A379350F8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ED3D9-A96E-DEDD-237D-F10AF9EC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101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97C6C1-2FB5-D74F-BDCD-65F00C4EA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532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5D109-455D-EF33-5B83-61080E87A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9A601C-4902-A4EC-3B3B-199A0574C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102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7949BC-A03F-1F94-483E-96E22BE33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7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6082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47AB0-B623-1AE9-1510-1FBAB8993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159BC-B8E8-CB02-5A0F-F54B2B54B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103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6F203F-E216-8C46-1A92-8EBB2959E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9090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6717B5-56A4-A5EB-B2FB-24F42F146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B3818-A75D-4C4B-DD0C-78F9D0E53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104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EA1550-0A58-9382-9EC7-5C7E63575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5705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43BE-4C14-B24D-7953-F962E6224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3F8C42-8B7A-3128-182C-D495D72B2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105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E68877-FE89-025C-27B4-1ADA4CECA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7563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55077-F2E1-AA6D-410E-85816FA8F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64E774-0C74-193E-1BBF-F06F68ECA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106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6CE500-058E-3DC6-B999-5A78EE7C9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7147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E8065-35F9-7BEB-9A29-620291A0C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99D739-8695-0135-4DC1-6C89C5470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107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F1BBF0-F5CF-3244-C0F6-8392B8F3D1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9197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10192E-E168-9657-A21B-528E589C58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09E78F-1DF0-88E6-8F97-ECD82E126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108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CB80C0-3757-7EB6-A361-6F7440653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1135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7032B-10DE-A796-1FB2-6BCAD0E50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C21BB1-AE8D-BA21-3E66-6F4896FC6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109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17FF2-5221-29D3-6BDC-E134D1313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000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FACB6-628F-AFF5-1569-F3CAE6ADE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81F92-8697-114A-1B2F-502D42893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11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FE6A1-D0D8-27EB-8F90-D790EEE8D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7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7431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A21D0-BE0E-B98F-C805-9D862927F0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572E7F-5E70-B767-3EC3-7716B9162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110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0E4A11-C292-13D0-4097-561695BC3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53252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AA7733-3E04-9D42-7F2B-7DC91FC39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07D98-9B45-8E30-FB22-628E18081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111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815795-9A20-0A61-6130-27554A439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1324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07949-508C-5C24-3C44-78E50ED6DC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DB11E-E693-E3BF-F715-38D763CFA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112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89CE4F-4B2C-5946-4008-4D3A0E0F4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8966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32137-92C6-0635-6992-BE74F2F44C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4DB59-C5CE-3DC8-63F8-389163AF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113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045074-35CA-5406-F8E4-2E7AA73E9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8332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38BCB-5DC7-1797-C142-A0EC1338A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614E4-0E4E-541A-19B7-65487373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114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50F78C-AF60-0C4A-11D9-62F824D84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9335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269A3E-3524-0E9B-32E2-8F569A754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66B09-D1F9-A0E6-205B-11C54822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115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35C9B-FAC4-613F-D545-4F7AD24E72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7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1670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70159-803F-635C-E5A8-BF69FAA96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84CBA-3EDA-23CD-0172-85CE5B990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116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467902-F574-7D84-C991-7B445EE49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8443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73996-9933-9180-6268-D20DD7D9A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C005D-B2E8-3A7D-AA29-D3EF8ACD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117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220CB2-C715-7321-61F2-73D5FCF6EC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362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75A34-0949-AB9C-8676-E792E61F4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C0CD85-C5B7-048D-1C75-DA6821677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118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231068-BEBC-DDC5-AB24-F6211CFFCE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3886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C6474-E0BE-F0D5-09A5-9EB23A90B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7B54B-3311-4851-304B-ED5BF3305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119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212313-5C43-4BF6-2B19-2CBD8FE19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24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E8C67-776A-F6DB-704D-70BB4CE61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5AAB3-1393-7D33-A79B-5A3E922E0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12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EC5718-B661-F12E-7FAC-7B22DDB7E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916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F27DB-F222-7323-2DCA-190590C30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E2071-D2BD-C7BD-7D7A-91C42BB3E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120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FA574F-AB9A-050E-24F8-8A3801A6B5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4655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FBB9E-4109-1EF7-7CCE-B870D4EB5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F3A48-3276-F082-7D3C-FF4DBD6A5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121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1181A-78D5-6C63-AC53-34BB49ED4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3749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4904A-0A59-AA22-4CCE-D624ACE77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BB7BB-7C8F-6777-55B9-7DA589349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122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BBB5A1-3BA7-E404-00F3-9A389D149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50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0F383-73E5-C395-E77D-42B7A11C3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2F45F-7241-A78E-F6B1-A217BFE6E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13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3B8EDE-838B-D992-C760-55060628E7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683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F7E10-5D8F-694C-EF5F-0ECE783B6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32E87-6783-9C18-8977-1E1535DFD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14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FA420-0E20-6489-D73B-F98F9B0D1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734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E160A-8DFF-6C10-08D7-A4009579A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EBD434-53AD-18DA-17B7-389D8434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15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306B87-0855-572E-0CB7-E2EF12C8D0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445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B4C04-2774-721F-F43B-123C11D3F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100E8-DB7B-0B83-113A-2B7BA4B1E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16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00119D-FABB-5760-4172-EFDA88988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238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66C00-8403-0BE9-6F58-C4EB05D5E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F14289-2090-6C33-9EB0-52306D968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17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35F76B-DB6F-558C-8BE0-51D4C3035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7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817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FD25C-FA93-2E93-B025-6F67BCDBB6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2C6195-75A2-62D2-507C-A8A40200A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18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6CE274-4172-0F04-490C-497DDFB98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81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2EA18-ED59-0798-A915-FCCA2E3A4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ED8D3-BD5B-A26D-E620-4121CD400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19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D60BA8-9EB1-3D63-EC19-B9144F6D02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79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A64CB-AD12-A9A4-E858-9EE2DB250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2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149EB8-A067-3988-7AFE-C4CBACCFD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7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169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8912B-380C-1054-829A-3F8E97F60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019AE8-857F-ABE2-E945-C52D9300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20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4A13A8-9FB5-A8E7-9257-DC5FCF235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364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D75B0-A4EC-CCB5-60AB-8CC4FB785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F2219-409A-8057-0962-F2ACFF28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21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160A3-396C-1985-833F-83641F350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17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2EFC1-D11D-2B64-65ED-C7C888367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737D5-2002-7D22-401F-0482E19D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22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3DD471-03D4-5865-5610-04C502A44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8682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4E111-F215-B8C6-5C2E-6C8F30087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2A140-8FFE-3ED3-5634-45204619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23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D3BBF9-92F1-1B29-4B1D-661670252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986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75797A-AA6D-6A8A-A3D9-B211C4735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4483A-4E62-CD21-5890-7A09CBE5A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24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6A778-53E8-2851-938B-50DD05954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62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190900-01AB-B5B5-1643-96A94F9208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929EE1-27AA-0ACF-15B6-381B2248D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25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15FC9-CC03-7E99-9C10-00DF8BDA5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7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E5F22-C7E1-71E1-E5AC-E445063A0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59EBC8-5E7E-5E20-ACE3-46170A307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26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9CF56-05F1-AA32-01BB-690F552F7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6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090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BD7A6-FBD2-8D60-C2DA-324E1E250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F206D9-FB0A-DF07-0A76-3CBB6B159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27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D0E7EB-DE6E-35A2-51FB-91CFFC6C1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091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94C9B-0E55-2B2A-4408-9DD85C993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DAB834-9705-456F-FF68-0DCF8DAF1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28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FF537C-F0DB-6DA6-9859-B170FA4D4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845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A1A68-2839-5BB3-C55D-53C4BEF8E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73145-FD2A-E04C-63AE-F26055416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29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099E65-58C3-3401-6C68-7ECC53AE6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153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53DE0-A8CA-6F99-F64F-F10985AA1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9DB04-F0EA-DA42-9F78-4B23377C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3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F28582-D6B9-626C-B0FE-74EDCB185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7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326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1C04F-504D-58D2-AD80-70A6FFF3F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E817EF-D85A-A63A-7816-3BD547EC8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30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929C6E-4DD1-CD24-0D39-B5DFEF2CCA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7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71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DE592D-1F65-954C-A568-67FD709C9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D428E-03EB-A4E3-AE65-55BA0BB1F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31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8BB512-AB75-D9E0-2EF3-96CE0E71D7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7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664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766DD-90FA-57E7-0F43-FDF9F1032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5E035-0D5B-809F-8772-C66C22B8F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32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DBCE1B-76BC-F2D8-0F39-5D614EC2B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2056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E08D0-E558-4D05-DFD4-042411AC9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E41483-062D-C536-8F00-DB013F9ED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33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881C84-1820-C775-C85E-13EFF854A3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6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64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E164FD-048D-2275-10DC-597D4408C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84D47-F1F2-7100-8073-B84991B55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34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180AF0-8B7B-25BD-43D0-F9AAC6478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3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B723D8-B469-8C74-FFEE-8E41E34D4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558F2D-42D2-E56A-9DB0-E79EA0579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35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083DC-5D3F-B990-D00A-32C58AC98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718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EE1DA-BDEC-FC5B-01DD-0C224F878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B543A-2B98-C3DD-420C-1F2663D1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36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6D48BA-56E8-3C84-78D9-4749C6CD0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413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FCE90E-0C11-3E77-4CFA-9C5212900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D5EF7-F93F-9AAF-047A-752A5AB86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37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51238F-8778-7197-A9F4-591FA97E5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89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D2A1E3-3EE1-80EF-4465-7C49F1969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0DC627-0D80-6516-9B42-18866151D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38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ECF930-C4C3-03D8-6197-875A46015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268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5A4AC-6D90-AACF-BC1B-CC3801818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AFFE2A-2364-0B00-BD27-444C01DF6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39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42CA2-C43D-8270-4EEA-51E5EACA7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7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C57ED1-4E49-72D2-A73C-C88EC38B7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1A696B-7D65-3ADD-AA55-D9A1AA6F3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4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C75BFE-6172-91E9-339F-9A8ADBB25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7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804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92841B-F29F-A79E-C28A-6ECF82E17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36CFB9-2345-222B-4844-5052A3D53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40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870DB-51A4-8A6B-50BB-7B4E979CCC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8025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CD8CEC-46EA-FD1B-8B44-350A145723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7653B8-B37B-15C5-88E6-EE3001480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41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1A7BB7-8F97-83AD-94B7-269A41AD0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65709-F5E1-2F12-1EDA-F736EC18E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3826A3-969E-4558-BED4-B0BE5D189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42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9F0DC0-4BFF-B780-A998-39C9A6305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7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117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708B40-55EE-5972-756A-CA3AB9151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56533-23E6-7BEC-5189-BFA45B26D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43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40B66A-9915-8F4B-8932-9F37626B14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9" y="28256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5998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FD360F-29B0-B0DC-C9E0-CECB91FE8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0EE08E-D60C-17AE-959F-D221B3CD0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44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2FFBCF-60FA-4CC8-9C06-2981CF47C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1031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25AFB-79B9-35E3-82BF-1D9708C9A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87BB89-1533-B725-E6F9-B3334E8CE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45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710542-1A26-B282-BFE2-7E2E90E7E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952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0998C-71B9-8767-3B8B-21C3AFE75F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BC4B7-BFDC-BC48-CC02-29A1F97E9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46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DAC078-FA06-F25E-ED2C-1379CB730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127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5FEFC-AE4B-F93E-6AFE-12E50337E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EFD92-83F9-7FCC-13B5-015CB6A0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47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548F3-2452-1410-38B6-7341B5D133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371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09F47-A85D-768A-E18F-90041D6C0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988C3C-B5D8-36CD-4470-415F0F2E9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48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A2CEC-670D-0A35-D2AF-E0C3341D48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375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CE32B-1E8B-9DAE-DDA7-BEEB4F6C3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B56DEC-723F-E088-CB31-EB58FF97D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49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2E4F5-9D4C-8D2E-21EA-09AC351D2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034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B2813-D22C-857F-A268-B94DBEE5FE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C4880-FCCC-E21E-0210-4806C6E0F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5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66AD88-7989-4084-C4CF-5BE19BBF22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938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98B898-EFFD-B361-8D55-35464BB6B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D16C2-4D6C-88F9-CE14-C54F56E41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50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8C875E-1AE8-135A-AB16-D6D538048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6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920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293FBC-E036-1DB4-EDD0-8E3EC3CF3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D7413-9574-228F-0EB4-FCE57B7A3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51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8606F1-2945-825E-D480-A0DA60D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7364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D12ED-7DEE-97D9-FBCA-FAA64204B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53A54-FCC5-A3EB-CD47-AB4EEC87B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52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60081-87BA-E45F-2684-6C3EA7823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464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EDACC-2AC0-11F8-8080-35039D6CC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3243C-D934-5E30-6A6F-94EF83AB1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53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79611B-BA5D-F48E-FCCB-E755D0CF8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489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B0D33-53F5-D168-ABF3-277A8EE96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43560-6D7C-7C62-177C-9FC04B259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54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8F47E0-DD6C-B21F-B357-60B2A5BF17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7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990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7E6E0-B75F-7858-B9C6-D0314577F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34CAD0-C387-C5EA-6DF3-C65DA3664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55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AB36D-60D0-746D-D08B-1543CABCD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7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3048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4D9726-C113-47D9-A03A-A5BAC8950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F0DC05-E9AE-1661-7E20-A9C454701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56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9ECB46-575A-B33F-BDC3-26F59200CF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07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00F10-44BD-CCBE-A693-27921F21A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72DB25-3922-8DEB-C20F-577ACCF33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57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36B62B-2A91-8641-2519-2AF81BC0F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9" y="4010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8914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77C52-DB69-DFAE-D0D1-1CAFEF5D7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89450-1236-D35C-7524-59081903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58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256561-B585-85F6-C7FA-A3D84BF40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6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4767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09400B-1635-7653-6718-FB8D95DC26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6D76CC-01C6-07AA-4E7A-FD8BA5EE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59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E4343C-DD45-CF60-9550-D2D8C4838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6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94E8A-21EF-0D06-F1EE-C220D41E6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84CF20-8098-CE31-8567-D1C24C98E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6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59FBDF-AE4B-3C57-53E9-C364E13D47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651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04F26-25FA-6272-5CC2-3BDF0DE5A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783285-A69D-22DB-1680-95237A23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60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7B1234-E249-00B4-9AC5-40244E9B65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737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08FBE-E0DB-03D9-F914-E9E991D01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29ABCE-7FCC-7EFD-767F-E3FD2CE2B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61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D3994-8BAE-3660-A5E8-F5340B826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567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BA6BC-437C-E477-49BA-553C92C95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05FBB4-5800-BB2C-2679-F84B0190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62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E2393C-A18D-6911-812F-44FB2F406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476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75AC5-A2ED-7362-5945-E53C985DE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E3FA6-EAAD-260A-AEC5-115C5CCF1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63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89489-9860-0C27-873E-4C20880B23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6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79745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6D0A5-93EE-C964-9D59-AF6A9B127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86BC79-8B6A-0E23-DA56-E4CC0F846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64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EAB74-22D4-804B-673A-7104FE742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319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06EA2-337A-F172-E2AB-A89C365335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71A9D-C902-E380-7346-C45D3D2B5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65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67B3D-7B55-1B62-9891-C08910910D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075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A454C-8125-40AC-E0F9-7D2568D99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ACF15-202A-B2AD-BBCC-0C42B7DF1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66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069C2A-EAF7-24C2-3835-594DC1534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9546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5642F-0E3B-33D7-01AF-4BCC0C020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180BD3-BEC5-B036-5E37-7D950AEB7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67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2A259E-2925-817E-B676-F2F1113A8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7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8133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D14FB3-1EB2-A4DB-8410-B76016DB0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B5DCF-5460-2559-9712-F5B66B515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68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015C10-80F7-5D81-02C8-055FB1A6DE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3349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1C397-630F-D073-871A-567F56A05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66E80A-2917-E681-5DDF-0D521D98F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69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2BA8E-FE79-373C-7658-3A28624E8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38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6CF79-5B21-54C3-B4A7-348AB77BF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85319-7E0F-F98A-6E58-7194B36F6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7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495021-5A40-A939-8D3A-A2B0B8629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3673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18F8E1-DF80-4D7E-090F-1E4A4A266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04507-B7AD-5BBA-705A-2C3BD466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70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15AEF-543B-3091-B186-FCA6898E6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0792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6B908-2B48-0F17-665B-6521A1E76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A5984D-BD8D-7BC7-4976-C03875CC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71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0ADD49-F0D6-C4F9-4199-E8078306D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443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C6477-FB29-6452-6E5A-A7E39FE1E9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F4FCFE-0817-C65B-EA35-166ABC1A3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72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111890-3B6E-41CF-4B29-1340515B36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876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8E7CE-A049-8ABF-77A6-E59547C74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61BA1-8CED-A4D5-DA01-119E4EC5C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73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46BA4-978C-898D-5DBE-B5C2E54DD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7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187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DDA55-5351-D8F6-9EE5-3837BAA10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4634BD-06C9-0BC3-D744-2633E8144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74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4D2C96-F2EC-31E4-331A-A3A6A9244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080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0E8CA-B7B9-B563-2C4A-29968D03C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65699B-EB56-19B8-9C0A-C423A8E27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75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F6DE26-92BD-8ACD-D855-DE85361A9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4293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61D8A-5DA4-EF8B-8712-EE9E08A1A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F890BC-F85C-0F27-EF26-62A6E0861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76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7B6FFA-EF71-3C54-E859-173D8C995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00754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DF391-D13A-8AB6-05B0-5BD7641E1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B8D1D-1B21-5E34-9BAF-B223E6C47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77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38EB98-B0C0-7040-077B-004143050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6717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0A448-6B00-D9E3-C94D-F48107D46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871F1-7E82-8CB3-AA18-5020F375A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78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2A419-1868-C311-0B2E-BC337760F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811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501E3-9FB8-31CD-6868-9FD95A888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580E32-D1C5-A641-5087-46367ED86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79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6ADB8A-2B45-78D2-710B-A6017DA7B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450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7402D-76E7-FA20-991E-48CAD730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1DA06-E745-09B8-143B-2E2B4921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8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766D75-F837-68EF-7D12-CD2EE5C672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3346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25520-07CE-6DCF-3C9A-800C4D697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7778EF-43B4-5B4E-DD2F-DF84DBC9A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80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377DE7-EDCE-63F2-1FB7-6B437A5AA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7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8735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913DE-76BC-75E1-5FBA-5F3CB8231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6BCCA-5C7E-59E5-4906-7A089B64B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81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ABAFD2-2DFC-7D9B-BA08-BE7DD47BA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7760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0773F-A139-0D6A-F7E6-470541EC9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59FE9-ECFF-D250-832B-D90C91D88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82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7FB803-7F14-9BB3-9C2D-72729AE27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6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650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F1E05-3621-BBC4-F4BD-E178C6964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75FDB-78C0-28DB-FDF6-C45CDD397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83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E98772-4451-FCFB-4ACE-5040B0C12D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7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324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7E764-20BF-8A28-B458-3BF7B92E4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42937B-C56C-C1C0-04E2-9C7528E5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84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C20887-F496-036A-A878-B61F261BA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7127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CCDFF5-1204-AE33-6360-75D34A6A5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0C871-9EFC-7AE9-6379-E6B63A1A6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85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AD9B32-371F-1AEF-924F-6E8BF2375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505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057F1-EFA1-FD6C-E7B8-DEAE5D25BE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18C1FC-0ED0-A3DF-AAA6-BF6C8947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86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1DDCFB-484A-7472-CD33-667947E9B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221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EA60B-EF97-E036-4054-0EB66B579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BACD3-E9B8-819A-FFA2-8D7F171CC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87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097B57-07EA-FBEA-46C4-12AB92DB2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9924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84C25-3FAA-BA32-2119-0CDFAC7D6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5E64EE-4A4B-B947-D965-EAE89CE36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88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CCB382-6F8B-3745-35A4-91B09AB63B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7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47081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8CEFB-44A4-CD27-0C0F-061F37A4E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D8B6D9-8940-7CED-F3E9-8BAF4AA77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89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8618E3-6E5D-7D13-0076-7EE58B854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7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2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38C16-D4FE-19A2-BA59-2442C122AD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2974E-D25D-FC21-6C64-ADEEC7E27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9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8ADDC5-D0BF-3DAF-1B2A-EA8BA5D36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23512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FA8376-002F-1007-DDAD-A428730FF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CF6A3-B1C5-7D4C-AF62-A0E2383BB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90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C6B617-1668-6044-E3C7-0AAD6CB24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148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378AF-971C-67D1-0230-F01B14336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091F58-64F7-DC4C-2AD9-20CF4ABA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91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81B5BA-9EF6-0882-15CC-AA316FA0C7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4690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33B44-4166-32AC-C5A2-D40E851A2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B09C9-FA7A-0E60-8560-82230C830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92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68A52-A0DF-A97F-2239-B9EE93772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066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35221-67EC-243F-B107-14FE7538A1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DA4B6-F17C-BA7B-E3F2-F410A8D2D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93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23C867-8AA4-A207-99A3-A9F7EA746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57283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01E00-E191-CCAF-BB58-595004AD7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05A5D8-C763-E5B2-A0AB-83BA27875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94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90FB3D-A482-594C-00E0-578C57BC19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550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12BEA7-EA2B-F10A-3AE2-3CA34FA03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31BAD-157A-A110-436F-7403EDF1B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95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DE61DF-301B-7341-ABA6-DAF11381BE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395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D64F8-F06A-4894-8661-FE3E8D556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2C9DB9-073D-B99F-3009-8E4413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96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A7748A-E90C-FD66-D1D7-FC5672F0B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6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8839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D6EFD-9BCE-512C-D9E1-C200991E7A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A1491E-52BE-DF61-E239-3AB6FAB77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97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47AB3C-BD00-D8AE-24AA-414D598D51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69566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4E049-0F5B-D8E6-F047-C21DD3F6D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B433F9-2D22-9E54-844C-01CE71D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98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391601-6735-1EA7-B4BE-A2B7C56BC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3187"/>
            <a:ext cx="18286515" cy="1028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367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2F36C8-66E7-6A22-674F-EF0A5EB51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F0A29-CCB4-5722-1D52-22A268544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0DC87-E167-4260-8F81-2A0D1673D4AC}" type="slidenum">
              <a:rPr lang="pl-PL" smtClean="0"/>
              <a:pPr/>
              <a:t>99</a:t>
            </a:fld>
            <a:endParaRPr lang="pl-P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3CF1CC-6A04-3848-B2B5-9D42B089D5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" y="2005"/>
            <a:ext cx="18286515" cy="1028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96505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661</TotalTime>
  <Words>122</Words>
  <Application>Microsoft Macintosh PowerPoint</Application>
  <PresentationFormat>Anpassad</PresentationFormat>
  <Paragraphs>122</Paragraphs>
  <Slides>122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122</vt:i4>
      </vt:variant>
    </vt:vector>
  </HeadingPairs>
  <TitlesOfParts>
    <vt:vector size="125" baseType="lpstr">
      <vt:lpstr>Arial</vt:lpstr>
      <vt:lpstr>Calibri</vt:lpstr>
      <vt:lpstr>Motyw pakietu Office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balabon</dc:creator>
  <cp:lastModifiedBy>Denise Leonéus</cp:lastModifiedBy>
  <cp:revision>100</cp:revision>
  <dcterms:created xsi:type="dcterms:W3CDTF">2017-08-07T07:03:25Z</dcterms:created>
  <dcterms:modified xsi:type="dcterms:W3CDTF">2025-01-22T14:19:28Z</dcterms:modified>
</cp:coreProperties>
</file>